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6" r:id="rId5"/>
    <p:sldId id="307" r:id="rId6"/>
    <p:sldId id="309" r:id="rId7"/>
    <p:sldId id="274" r:id="rId8"/>
    <p:sldId id="301" r:id="rId9"/>
    <p:sldId id="306" r:id="rId10"/>
    <p:sldId id="300" r:id="rId11"/>
    <p:sldId id="275" r:id="rId12"/>
    <p:sldId id="284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598" autoAdjust="0"/>
  </p:normalViewPr>
  <p:slideViewPr>
    <p:cSldViewPr snapToGrid="0">
      <p:cViewPr varScale="1">
        <p:scale>
          <a:sx n="101" d="100"/>
          <a:sy n="101" d="100"/>
        </p:scale>
        <p:origin x="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9F6EBA3-005C-4438-9C77-3282629399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0555853-D36B-411F-8DC0-EC8D1CC5D1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5A38C4-16AB-442D-9850-1F44E44BE532}" type="datetime1">
              <a:rPr lang="ru-RU" smtClean="0"/>
              <a:t>23.04.2024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1A48D78-E7E4-45D9-9105-6342DC9F41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7557781-C214-4633-BE75-06B7251241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7136F7-9F93-41EB-A805-CBC5491CCE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733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F6762E1-B0B7-454E-901A-2FA8DBDB07CF}" type="datetime1">
              <a:rPr lang="ru-RU" noProof="0" smtClean="0"/>
              <a:t>23.04.2024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E4E2FE4-6336-4905-8984-1BD41189996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893133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4E2FE4-6336-4905-8984-1BD41189996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051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4E2FE4-6336-4905-8984-1BD41189996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873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CAE207-564E-47A1-98A5-5E5AE2BB697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109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AF6B84-22F7-4900-A10E-54CE716102E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928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AF6B84-22F7-4900-A10E-54CE716102E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107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CAE207-564E-47A1-98A5-5E5AE2BB697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41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CAE207-564E-47A1-98A5-5E5AE2BB697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257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CAE207-564E-47A1-98A5-5E5AE2BB697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04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6">
            <a:extLst>
              <a:ext uri="{FF2B5EF4-FFF2-40B4-BE49-F238E27FC236}">
                <a16:creationId xmlns:a16="http://schemas.microsoft.com/office/drawing/2014/main" id="{E77FA134-921C-43EE-92E3-539725117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052" y="4831105"/>
            <a:ext cx="6265486" cy="107527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 b="1">
                <a:latin typeface="Times New Roman" panose="02020603050405020304" pitchFamily="18" charset="0"/>
              </a:defRPr>
            </a:lvl1pPr>
          </a:lstStyle>
          <a:p>
            <a:pPr algn="l" rtl="0"/>
            <a:r>
              <a:rPr lang="ru-RU" sz="4000" noProof="0"/>
              <a:t>Образец заголовка</a:t>
            </a:r>
            <a:endParaRPr lang="ru-RU" sz="4000" noProof="0" dirty="0"/>
          </a:p>
        </p:txBody>
      </p:sp>
      <p:sp>
        <p:nvSpPr>
          <p:cNvPr id="30" name="Подзаголовок 7">
            <a:extLst>
              <a:ext uri="{FF2B5EF4-FFF2-40B4-BE49-F238E27FC236}">
                <a16:creationId xmlns:a16="http://schemas.microsoft.com/office/drawing/2014/main" id="{17AE8BF6-9AD3-4A75-840F-4781599DF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2022" y="4837855"/>
            <a:ext cx="2771933" cy="98600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>
              <a:buNone/>
              <a:defRPr/>
            </a:lvl1pPr>
          </a:lstStyle>
          <a:p>
            <a:pPr algn="l" rtl="0"/>
            <a:r>
              <a:rPr lang="ru-RU" sz="1800" noProof="0"/>
              <a:t>Образец подзаголовка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933070A8-8189-4083-9ED0-E15F99262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9094" y="344805"/>
            <a:ext cx="10369604" cy="4154274"/>
          </a:xfrm>
          <a:custGeom>
            <a:avLst/>
            <a:gdLst>
              <a:gd name="connsiteX0" fmla="*/ 0 w 10351056"/>
              <a:gd name="connsiteY0" fmla="*/ 0 h 4167962"/>
              <a:gd name="connsiteX1" fmla="*/ 10351056 w 10351056"/>
              <a:gd name="connsiteY1" fmla="*/ 0 h 4167962"/>
              <a:gd name="connsiteX2" fmla="*/ 10351056 w 10351056"/>
              <a:gd name="connsiteY2" fmla="*/ 4167962 h 4167962"/>
              <a:gd name="connsiteX3" fmla="*/ 0 w 10351056"/>
              <a:gd name="connsiteY3" fmla="*/ 4167962 h 416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51056" h="4167962">
                <a:moveTo>
                  <a:pt x="0" y="0"/>
                </a:moveTo>
                <a:lnTo>
                  <a:pt x="10351056" y="0"/>
                </a:lnTo>
                <a:lnTo>
                  <a:pt x="10351056" y="4167962"/>
                </a:lnTo>
                <a:lnTo>
                  <a:pt x="0" y="4167962"/>
                </a:lnTo>
                <a:close/>
              </a:path>
            </a:pathLst>
          </a:custGeom>
          <a:ln w="12700">
            <a:noFill/>
          </a:ln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0F51BDE-1EB3-41BB-B5A9-7DAD219A30D3}"/>
              </a:ext>
            </a:extLst>
          </p:cNvPr>
          <p:cNvCxnSpPr>
            <a:cxnSpLocks/>
          </p:cNvCxnSpPr>
          <p:nvPr userDrawn="1"/>
        </p:nvCxnSpPr>
        <p:spPr>
          <a:xfrm>
            <a:off x="7274510" y="4502925"/>
            <a:ext cx="0" cy="155163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53F10827-3B8A-4BA2-B6EC-23D5DC894A6B}"/>
              </a:ext>
            </a:extLst>
          </p:cNvPr>
          <p:cNvCxnSpPr>
            <a:cxnSpLocks/>
          </p:cNvCxnSpPr>
          <p:nvPr userDrawn="1"/>
        </p:nvCxnSpPr>
        <p:spPr>
          <a:xfrm>
            <a:off x="367744" y="6047437"/>
            <a:ext cx="1038758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32E242F-C9A2-41FB-A4D0-2E91F1957FEE}"/>
              </a:ext>
            </a:extLst>
          </p:cNvPr>
          <p:cNvCxnSpPr>
            <a:cxnSpLocks/>
          </p:cNvCxnSpPr>
          <p:nvPr userDrawn="1"/>
        </p:nvCxnSpPr>
        <p:spPr>
          <a:xfrm>
            <a:off x="10756631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19351D2-E3C1-4B5E-92DD-953B72A1A5DD}"/>
              </a:ext>
            </a:extLst>
          </p:cNvPr>
          <p:cNvSpPr/>
          <p:nvPr userDrawn="1"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47DAEB32-E6EB-45FD-95D9-4FD7A15AFA45}"/>
              </a:ext>
            </a:extLst>
          </p:cNvPr>
          <p:cNvCxnSpPr>
            <a:cxnSpLocks/>
          </p:cNvCxnSpPr>
          <p:nvPr userDrawn="1"/>
        </p:nvCxnSpPr>
        <p:spPr>
          <a:xfrm>
            <a:off x="367744" y="4506699"/>
            <a:ext cx="1038758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74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2. Колонка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D1E4486-AF4A-46B2-83B0-62A766746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7744" y="334926"/>
            <a:ext cx="11456511" cy="6188148"/>
            <a:chOff x="367744" y="334926"/>
            <a:chExt cx="11456511" cy="6188148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30B7F1F-E36C-42A8-B580-77359A3E0215}"/>
                </a:ext>
              </a:extLst>
            </p:cNvPr>
            <p:cNvSpPr/>
            <p:nvPr userDrawn="1"/>
          </p:nvSpPr>
          <p:spPr>
            <a:xfrm>
              <a:off x="367744" y="334926"/>
              <a:ext cx="11456511" cy="618814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DAF7B0A2-F12F-43A8-A491-2988C24D6C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48698" y="334926"/>
              <a:ext cx="0" cy="618814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3017A5F0-B72D-4B0B-818C-7169D4E7E0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3060" y="6047437"/>
              <a:ext cx="1037563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Заголовок 12">
            <a:extLst>
              <a:ext uri="{FF2B5EF4-FFF2-40B4-BE49-F238E27FC236}">
                <a16:creationId xmlns:a16="http://schemas.microsoft.com/office/drawing/2014/main" id="{6F266F4A-AFE2-4AD8-9F2B-0010CE68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13" y="586798"/>
            <a:ext cx="9396733" cy="1086646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b="1"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F18991D3-A38E-4DE7-9D6E-53AA120BE6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7513" y="1673444"/>
            <a:ext cx="4565283" cy="66548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Вставьте здесь подзаголовок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1E584473-A091-47EA-978E-81E176D38A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338927"/>
            <a:ext cx="4565283" cy="3492908"/>
          </a:xfrm>
          <a:prstGeom prst="rect">
            <a:avLst/>
          </a:prstGeom>
        </p:spPr>
        <p:txBody>
          <a:bodyPr rtlCol="0"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Вставьте здесь текст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8EBC4CA9-77BB-4FA9-BB50-D2763CFB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8963" y="1673444"/>
            <a:ext cx="4565283" cy="66548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Вставьте здесь подзаголовок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718600FE-3F5C-4372-8219-73FADB4F8D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8963" y="2338927"/>
            <a:ext cx="4565283" cy="3492908"/>
          </a:xfrm>
          <a:prstGeom prst="rect">
            <a:avLst/>
          </a:prstGeom>
        </p:spPr>
        <p:txBody>
          <a:bodyPr rtlCol="0"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Вставьте здесь текст</a:t>
            </a:r>
          </a:p>
        </p:txBody>
      </p:sp>
      <p:sp>
        <p:nvSpPr>
          <p:cNvPr id="22" name="Дата 3">
            <a:extLst>
              <a:ext uri="{FF2B5EF4-FFF2-40B4-BE49-F238E27FC236}">
                <a16:creationId xmlns:a16="http://schemas.microsoft.com/office/drawing/2014/main" id="{62401C58-8FCE-46CB-B066-10B0DA1C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rtlCol="0"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04.02.20XX</a:t>
            </a:r>
          </a:p>
        </p:txBody>
      </p:sp>
      <p:sp>
        <p:nvSpPr>
          <p:cNvPr id="23" name="Нижний колонтитул 4">
            <a:extLst>
              <a:ext uri="{FF2B5EF4-FFF2-40B4-BE49-F238E27FC236}">
                <a16:creationId xmlns:a16="http://schemas.microsoft.com/office/drawing/2014/main" id="{602DDEA9-C768-4298-B08D-D1218FE52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1DA43427-AFA2-4B7D-A54C-E03A0BA37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rtlCol="0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rtl="0"/>
            <a:fld id="{42B7CBA4-B6F8-42AF-9F87-A3019C53748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39713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3. Колонка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323F7B1-8621-4972-90BA-E1D3CBD53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7744" y="334926"/>
            <a:ext cx="11456511" cy="6188148"/>
            <a:chOff x="367744" y="334926"/>
            <a:chExt cx="11456511" cy="6188148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A05F331E-308E-451C-B664-73BF7A36A203}"/>
                </a:ext>
              </a:extLst>
            </p:cNvPr>
            <p:cNvSpPr/>
            <p:nvPr userDrawn="1"/>
          </p:nvSpPr>
          <p:spPr>
            <a:xfrm>
              <a:off x="367744" y="334926"/>
              <a:ext cx="11456511" cy="618814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A6B36C61-E01F-44B7-B0C3-CB2BC8ADB1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48698" y="334926"/>
              <a:ext cx="0" cy="618814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A4769112-D976-4C6E-8646-EBDF6B78DE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3060" y="6047437"/>
              <a:ext cx="1037563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Заголовок 12">
            <a:extLst>
              <a:ext uri="{FF2B5EF4-FFF2-40B4-BE49-F238E27FC236}">
                <a16:creationId xmlns:a16="http://schemas.microsoft.com/office/drawing/2014/main" id="{6B285AB8-12B9-456E-BA41-8B057CBC4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13" y="586798"/>
            <a:ext cx="9396733" cy="1086646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b="1"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6" name="Текст 17">
            <a:extLst>
              <a:ext uri="{FF2B5EF4-FFF2-40B4-BE49-F238E27FC236}">
                <a16:creationId xmlns:a16="http://schemas.microsoft.com/office/drawing/2014/main" id="{872D83E0-1B93-44D5-976E-7D1B46C9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7514" y="1673444"/>
            <a:ext cx="2945347" cy="66548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Вставьте здесь подзаголовок</a:t>
            </a:r>
          </a:p>
        </p:txBody>
      </p:sp>
      <p:sp>
        <p:nvSpPr>
          <p:cNvPr id="14" name="Текст 17">
            <a:extLst>
              <a:ext uri="{FF2B5EF4-FFF2-40B4-BE49-F238E27FC236}">
                <a16:creationId xmlns:a16="http://schemas.microsoft.com/office/drawing/2014/main" id="{2F8FFEEA-5D57-4A4C-BF63-C62C800CA9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338927"/>
            <a:ext cx="2945347" cy="3482750"/>
          </a:xfrm>
          <a:prstGeom prst="rect">
            <a:avLst/>
          </a:prstGeom>
        </p:spPr>
        <p:txBody>
          <a:bodyPr rtlCol="0"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Вставьте здесь текст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E9B03C0E-E576-41B6-A38A-82B804FACD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85548" y="1673444"/>
            <a:ext cx="2945347" cy="66548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Вставьте здесь подзаголовок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7B7BF407-144F-4F64-89C3-B5CC5A9F71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85548" y="2338927"/>
            <a:ext cx="2945347" cy="3482750"/>
          </a:xfrm>
          <a:prstGeom prst="rect">
            <a:avLst/>
          </a:prstGeom>
        </p:spPr>
        <p:txBody>
          <a:bodyPr rtlCol="0"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Вставьте здесь текст</a:t>
            </a:r>
          </a:p>
        </p:txBody>
      </p:sp>
      <p:sp>
        <p:nvSpPr>
          <p:cNvPr id="17" name="Текст 17">
            <a:extLst>
              <a:ext uri="{FF2B5EF4-FFF2-40B4-BE49-F238E27FC236}">
                <a16:creationId xmlns:a16="http://schemas.microsoft.com/office/drawing/2014/main" id="{F49B4A4A-2722-459F-920C-47CB37E24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8898" y="1673444"/>
            <a:ext cx="2945347" cy="66548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Вставьте здесь подзаголовок</a:t>
            </a:r>
          </a:p>
        </p:txBody>
      </p:sp>
      <p:sp>
        <p:nvSpPr>
          <p:cNvPr id="15" name="Текст 17">
            <a:extLst>
              <a:ext uri="{FF2B5EF4-FFF2-40B4-BE49-F238E27FC236}">
                <a16:creationId xmlns:a16="http://schemas.microsoft.com/office/drawing/2014/main" id="{5440939F-0AAD-4F0F-8E02-8592DE0C89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8898" y="2338927"/>
            <a:ext cx="2945347" cy="3482750"/>
          </a:xfrm>
          <a:prstGeom prst="rect">
            <a:avLst/>
          </a:prstGeom>
        </p:spPr>
        <p:txBody>
          <a:bodyPr rtlCol="0"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Вставьте здесь текст</a:t>
            </a:r>
          </a:p>
        </p:txBody>
      </p:sp>
      <p:sp>
        <p:nvSpPr>
          <p:cNvPr id="22" name="Дата 3">
            <a:extLst>
              <a:ext uri="{FF2B5EF4-FFF2-40B4-BE49-F238E27FC236}">
                <a16:creationId xmlns:a16="http://schemas.microsoft.com/office/drawing/2014/main" id="{BAA501D7-69AE-49DC-A217-0123FAA674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rtlCol="0"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04.02.20XX</a:t>
            </a:r>
          </a:p>
        </p:txBody>
      </p:sp>
      <p:sp>
        <p:nvSpPr>
          <p:cNvPr id="23" name="Нижний колонтитул 4">
            <a:extLst>
              <a:ext uri="{FF2B5EF4-FFF2-40B4-BE49-F238E27FC236}">
                <a16:creationId xmlns:a16="http://schemas.microsoft.com/office/drawing/2014/main" id="{37811903-8557-4F5D-8A8E-1A6E0CBB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E26503DC-62EE-46B1-8E5A-D7819222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rtlCol="0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rtl="0"/>
            <a:fld id="{42B7CBA4-B6F8-42AF-9F87-A3019C53748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72635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EF066D9-0AAC-476B-AECA-F8AEFDD4FA3D}"/>
              </a:ext>
            </a:extLst>
          </p:cNvPr>
          <p:cNvGrpSpPr/>
          <p:nvPr userDrawn="1"/>
        </p:nvGrpSpPr>
        <p:grpSpPr>
          <a:xfrm>
            <a:off x="364465" y="342081"/>
            <a:ext cx="11475720" cy="6172200"/>
            <a:chOff x="364465" y="342081"/>
            <a:chExt cx="11475720" cy="6172200"/>
          </a:xfrm>
        </p:grpSpPr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8F89868B-56F4-4428-8FD0-073D979750C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9453" y="1859489"/>
              <a:ext cx="0" cy="4645152"/>
            </a:xfrm>
            <a:prstGeom prst="line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97882068-C475-4CB3-A008-E1B1D582EB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6143" y="4022270"/>
              <a:ext cx="1036015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29FC58EB-F6E4-401F-A771-C7803A65D7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7744" y="6047437"/>
              <a:ext cx="1036015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5327AA4E-B0CA-46D8-8FD5-C6C34C78D9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26673" y="342081"/>
              <a:ext cx="0" cy="6172200"/>
            </a:xfrm>
            <a:prstGeom prst="line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425B44F7-BFAC-413C-ADD6-01A5A927FB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874" y="1860547"/>
              <a:ext cx="0" cy="4645152"/>
            </a:xfrm>
            <a:prstGeom prst="line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E95B8717-7E7C-44E7-93EE-5174571BF6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4465" y="6505985"/>
              <a:ext cx="1147572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3304DAC8-F689-449D-B404-12C8518BB6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36211" y="349767"/>
              <a:ext cx="109728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4A0AFAA-4873-422A-8D5D-23FB028AD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7963" y="2517060"/>
            <a:ext cx="8145533" cy="1020797"/>
          </a:xfrm>
          <a:prstGeom prst="rect">
            <a:avLst/>
          </a:prstGeom>
        </p:spPr>
        <p:txBody>
          <a:bodyPr rtlCol="0"/>
          <a:lstStyle>
            <a:lvl1pPr>
              <a:defRPr b="1"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B64B8CE5-73B7-4D80-97DE-738F4887D8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7961" y="4269546"/>
            <a:ext cx="9106631" cy="140315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rtl="0"/>
            <a:r>
              <a:rPr lang="ru-RU" noProof="0"/>
              <a:t>Текст слайда</a:t>
            </a:r>
          </a:p>
        </p:txBody>
      </p:sp>
      <p:sp>
        <p:nvSpPr>
          <p:cNvPr id="32" name="Рисунок 26">
            <a:extLst>
              <a:ext uri="{FF2B5EF4-FFF2-40B4-BE49-F238E27FC236}">
                <a16:creationId xmlns:a16="http://schemas.microsoft.com/office/drawing/2014/main" id="{18533858-AA61-4B4F-8E57-7E9DDD9599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383" y="365108"/>
            <a:ext cx="2569503" cy="1519237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33" name="Рисунок 26">
            <a:extLst>
              <a:ext uri="{FF2B5EF4-FFF2-40B4-BE49-F238E27FC236}">
                <a16:creationId xmlns:a16="http://schemas.microsoft.com/office/drawing/2014/main" id="{6C7B3E6F-3475-48B1-8728-1D528E7B3D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51977" y="365108"/>
            <a:ext cx="2587752" cy="1519237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34" name="Рисунок 26">
            <a:extLst>
              <a:ext uri="{FF2B5EF4-FFF2-40B4-BE49-F238E27FC236}">
                <a16:creationId xmlns:a16="http://schemas.microsoft.com/office/drawing/2014/main" id="{E3FB5A0C-ED24-40B7-A0FA-D72CAC3619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40820" y="365108"/>
            <a:ext cx="2587752" cy="1519237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35" name="Рисунок 26">
            <a:extLst>
              <a:ext uri="{FF2B5EF4-FFF2-40B4-BE49-F238E27FC236}">
                <a16:creationId xmlns:a16="http://schemas.microsoft.com/office/drawing/2014/main" id="{1E03428C-657C-4990-9B0A-537F34DCC4A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34743" y="365108"/>
            <a:ext cx="2587752" cy="1519237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36" name="Дата 3">
            <a:extLst>
              <a:ext uri="{FF2B5EF4-FFF2-40B4-BE49-F238E27FC236}">
                <a16:creationId xmlns:a16="http://schemas.microsoft.com/office/drawing/2014/main" id="{92C60622-44CB-4522-A948-D2B00F83FC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rtlCol="0"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04.02.20XX</a:t>
            </a:r>
          </a:p>
        </p:txBody>
      </p:sp>
      <p:sp>
        <p:nvSpPr>
          <p:cNvPr id="37" name="Нижний колонтитул 4">
            <a:extLst>
              <a:ext uri="{FF2B5EF4-FFF2-40B4-BE49-F238E27FC236}">
                <a16:creationId xmlns:a16="http://schemas.microsoft.com/office/drawing/2014/main" id="{056E0E57-BD37-4F56-AEF6-B7956B39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38" name="Номер слайда 5">
            <a:extLst>
              <a:ext uri="{FF2B5EF4-FFF2-40B4-BE49-F238E27FC236}">
                <a16:creationId xmlns:a16="http://schemas.microsoft.com/office/drawing/2014/main" id="{96A79B20-C91C-41BD-8ABD-2D12C4715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rtlCol="0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rtl="0"/>
            <a:fld id="{42B7CBA4-B6F8-42AF-9F87-A3019C53748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36761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Заголовок 6">
            <a:extLst>
              <a:ext uri="{FF2B5EF4-FFF2-40B4-BE49-F238E27FC236}">
                <a16:creationId xmlns:a16="http://schemas.microsoft.com/office/drawing/2014/main" id="{6FACCE45-9816-4734-BD53-3B7A62FE3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024" y="860615"/>
            <a:ext cx="4973746" cy="342610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 b="1">
                <a:latin typeface="Times New Roman" panose="02020603050405020304" pitchFamily="18" charset="0"/>
              </a:defRPr>
            </a:lvl1pPr>
          </a:lstStyle>
          <a:p>
            <a:pPr algn="l"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29" name="Подзаголовок 7">
            <a:extLst>
              <a:ext uri="{FF2B5EF4-FFF2-40B4-BE49-F238E27FC236}">
                <a16:creationId xmlns:a16="http://schemas.microsoft.com/office/drawing/2014/main" id="{5F050653-22DB-4791-BC82-02B651E15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6826" y="5184479"/>
            <a:ext cx="5249174" cy="660166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algn="l" rtl="0"/>
            <a:r>
              <a:rPr lang="ru-RU" noProof="0"/>
              <a:t>Образец подзаголовка</a:t>
            </a:r>
          </a:p>
        </p:txBody>
      </p:sp>
      <p:sp>
        <p:nvSpPr>
          <p:cNvPr id="46" name="Дата 3">
            <a:extLst>
              <a:ext uri="{FF2B5EF4-FFF2-40B4-BE49-F238E27FC236}">
                <a16:creationId xmlns:a16="http://schemas.microsoft.com/office/drawing/2014/main" id="{441B8286-E628-4937-98A6-32B7EBE2ED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rtlCol="0"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04.02.20XX</a:t>
            </a:r>
          </a:p>
        </p:txBody>
      </p:sp>
      <p:sp>
        <p:nvSpPr>
          <p:cNvPr id="49" name="Рисунок 2">
            <a:extLst>
              <a:ext uri="{FF2B5EF4-FFF2-40B4-BE49-F238E27FC236}">
                <a16:creationId xmlns:a16="http://schemas.microsoft.com/office/drawing/2014/main" id="{78DAE39C-33DD-4A38-8F45-AB2CC50F44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40805" y="346969"/>
            <a:ext cx="4308475" cy="5669280"/>
          </a:xfrm>
          <a:prstGeom prst="rect">
            <a:avLst/>
          </a:prstGeom>
          <a:ln w="12700" cap="sq">
            <a:noFill/>
          </a:ln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47" name="Нижний колонтитул 4">
            <a:extLst>
              <a:ext uri="{FF2B5EF4-FFF2-40B4-BE49-F238E27FC236}">
                <a16:creationId xmlns:a16="http://schemas.microsoft.com/office/drawing/2014/main" id="{1EDC302D-C2BF-420E-832E-00ADFC0F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8" name="Номер слайда 5">
            <a:extLst>
              <a:ext uri="{FF2B5EF4-FFF2-40B4-BE49-F238E27FC236}">
                <a16:creationId xmlns:a16="http://schemas.microsoft.com/office/drawing/2014/main" id="{B90B22A7-F04B-4FF6-83B1-0E9C1EA9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rtlCol="0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rtl="0"/>
            <a:fld id="{42B7CBA4-B6F8-42AF-9F87-A3019C537482}" type="slidenum">
              <a:rPr lang="ru-RU" noProof="0" smtClean="0"/>
              <a:pPr/>
              <a:t>‹#›</a:t>
            </a:fld>
            <a:endParaRPr lang="ru-RU" noProof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3CD5EF7-198D-42A4-9653-CDECCDD4F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1666" y="334925"/>
            <a:ext cx="11462589" cy="6188149"/>
            <a:chOff x="361666" y="334928"/>
            <a:chExt cx="11462589" cy="6188146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F4A28016-1B2E-45F1-B467-06903B8825A1}"/>
                </a:ext>
              </a:extLst>
            </p:cNvPr>
            <p:cNvSpPr/>
            <p:nvPr userDrawn="1"/>
          </p:nvSpPr>
          <p:spPr>
            <a:xfrm>
              <a:off x="361666" y="334928"/>
              <a:ext cx="11462589" cy="618814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6963BC12-BE70-497C-9BB8-B215B1AD91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666" y="4991100"/>
              <a:ext cx="6077234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ED66530-93C7-4190-88B4-E20372B4A4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666" y="6027773"/>
              <a:ext cx="10398267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0C12FD9B-DDFE-4542-BE29-9D1738F40C98}"/>
              </a:ext>
            </a:extLst>
          </p:cNvPr>
          <p:cNvCxnSpPr>
            <a:cxnSpLocks/>
          </p:cNvCxnSpPr>
          <p:nvPr userDrawn="1"/>
        </p:nvCxnSpPr>
        <p:spPr>
          <a:xfrm>
            <a:off x="10759933" y="334925"/>
            <a:ext cx="0" cy="5692848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1EDDDAA5-3F7B-4205-9DAC-66F0CDDC3E34}"/>
              </a:ext>
            </a:extLst>
          </p:cNvPr>
          <p:cNvCxnSpPr>
            <a:cxnSpLocks/>
          </p:cNvCxnSpPr>
          <p:nvPr userDrawn="1"/>
        </p:nvCxnSpPr>
        <p:spPr>
          <a:xfrm>
            <a:off x="6429375" y="334925"/>
            <a:ext cx="0" cy="5692848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12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6">
            <a:extLst>
              <a:ext uri="{FF2B5EF4-FFF2-40B4-BE49-F238E27FC236}">
                <a16:creationId xmlns:a16="http://schemas.microsoft.com/office/drawing/2014/main" id="{56E0922C-727E-41DE-A291-8B2532C0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b="1"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2" name="Объект 7">
            <a:extLst>
              <a:ext uri="{FF2B5EF4-FFF2-40B4-BE49-F238E27FC236}">
                <a16:creationId xmlns:a16="http://schemas.microsoft.com/office/drawing/2014/main" id="{0BA21BC3-D7D6-4CE3-80EE-27EBA4E5D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300"/>
            <a:ext cx="6025116" cy="33522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5" name="Дата 3">
            <a:extLst>
              <a:ext uri="{FF2B5EF4-FFF2-40B4-BE49-F238E27FC236}">
                <a16:creationId xmlns:a16="http://schemas.microsoft.com/office/drawing/2014/main" id="{FC5708CD-5501-430E-B7D6-9831917BAA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rtlCol="0"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04.02.20XX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89B3BC8-B948-466C-AF97-12DC1F49F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D76934F-0BCD-42BE-8D13-007AA387F75E}"/>
              </a:ext>
            </a:extLst>
          </p:cNvPr>
          <p:cNvSpPr/>
          <p:nvPr userDrawn="1"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CC4F7C6-EA76-4465-96E2-8136E709C879}"/>
              </a:ext>
            </a:extLst>
          </p:cNvPr>
          <p:cNvCxnSpPr>
            <a:cxnSpLocks/>
          </p:cNvCxnSpPr>
          <p:nvPr userDrawn="1"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6BC92E4-5631-44E1-BB52-402CFAEC8C4C}"/>
              </a:ext>
            </a:extLst>
          </p:cNvPr>
          <p:cNvCxnSpPr>
            <a:cxnSpLocks/>
          </p:cNvCxnSpPr>
          <p:nvPr userDrawn="1"/>
        </p:nvCxnSpPr>
        <p:spPr>
          <a:xfrm>
            <a:off x="367744" y="1914832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CF136D33-904D-4627-9996-906BEF93C9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69480" y="1928306"/>
            <a:ext cx="3465576" cy="4105656"/>
          </a:xfrm>
          <a:prstGeom prst="rect">
            <a:avLst/>
          </a:prstGeom>
          <a:ln w="12700">
            <a:noFill/>
          </a:ln>
        </p:spPr>
        <p:txBody>
          <a:bodyPr rtlCol="0"/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26" name="Нижний колонтитул 4">
            <a:extLst>
              <a:ext uri="{FF2B5EF4-FFF2-40B4-BE49-F238E27FC236}">
                <a16:creationId xmlns:a16="http://schemas.microsoft.com/office/drawing/2014/main" id="{D43D922A-C0B9-48C6-809E-CBA3A3EB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27" name="Номер слайда 5">
            <a:extLst>
              <a:ext uri="{FF2B5EF4-FFF2-40B4-BE49-F238E27FC236}">
                <a16:creationId xmlns:a16="http://schemas.microsoft.com/office/drawing/2014/main" id="{30226281-A676-4C1E-8049-52CC25829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rtlCol="0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rtl="0"/>
            <a:fld id="{42B7CBA4-B6F8-42AF-9F87-A3019C537482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7B71ED17-C1A9-46D5-910E-FDF38A930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58332" y="1928306"/>
            <a:ext cx="0" cy="411913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827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F7BE1DF-0774-41C3-9C97-8D3AD9389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86300" y="0"/>
            <a:ext cx="7505700" cy="685799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641EA2F-8E7F-4936-8937-E05DE1B6D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6BB0744-4032-429E-81B9-1EBE6AFCE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50092" y="334928"/>
            <a:ext cx="6774164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7F04C1EC-8E4D-4E9F-841F-FF2380B7C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143" y="633510"/>
            <a:ext cx="4951823" cy="1500079"/>
          </a:xfrm>
          <a:prstGeom prst="rect">
            <a:avLst/>
          </a:prstGeom>
        </p:spPr>
        <p:txBody>
          <a:bodyPr rtlCol="0" anchor="ctr"/>
          <a:lstStyle>
            <a:lvl1pPr>
              <a:defRPr b="1"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402D4F4-E402-4EA2-8CDA-405B9833B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50092" y="2400300"/>
            <a:ext cx="569561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074903B-A74C-4D16-86A8-D85D219A7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50092" y="6047437"/>
            <a:ext cx="569860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Рисунок 20">
            <a:extLst>
              <a:ext uri="{FF2B5EF4-FFF2-40B4-BE49-F238E27FC236}">
                <a16:creationId xmlns:a16="http://schemas.microsoft.com/office/drawing/2014/main" id="{7D764FFE-180D-413D-90DD-38B2D8085A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9750" y="400050"/>
            <a:ext cx="3606800" cy="286067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24" name="Рисунок 20">
            <a:extLst>
              <a:ext uri="{FF2B5EF4-FFF2-40B4-BE49-F238E27FC236}">
                <a16:creationId xmlns:a16="http://schemas.microsoft.com/office/drawing/2014/main" id="{BF014A06-7AE6-44FE-91E3-FEB7684D9B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9750" y="3565525"/>
            <a:ext cx="3606800" cy="286067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A083020B-D4FB-4832-A179-A12C19793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6144" y="2794959"/>
            <a:ext cx="4856441" cy="287774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6" name="Нижний колонтитул 4">
            <a:extLst>
              <a:ext uri="{FF2B5EF4-FFF2-40B4-BE49-F238E27FC236}">
                <a16:creationId xmlns:a16="http://schemas.microsoft.com/office/drawing/2014/main" id="{E4C44237-91BD-4719-B8CD-6872D6B5F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18" name="Дата 3">
            <a:extLst>
              <a:ext uri="{FF2B5EF4-FFF2-40B4-BE49-F238E27FC236}">
                <a16:creationId xmlns:a16="http://schemas.microsoft.com/office/drawing/2014/main" id="{CFFD0E8B-3567-4411-BD34-4E23A53056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86544" y="6140304"/>
            <a:ext cx="4837555" cy="287075"/>
          </a:xfrm>
          <a:prstGeom prst="rect">
            <a:avLst/>
          </a:prstGeom>
        </p:spPr>
        <p:txBody>
          <a:bodyPr rtlCol="0"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04.02.20XX</a:t>
            </a:r>
          </a:p>
        </p:txBody>
      </p:sp>
      <p:sp>
        <p:nvSpPr>
          <p:cNvPr id="27" name="Номер слайда 5">
            <a:extLst>
              <a:ext uri="{FF2B5EF4-FFF2-40B4-BE49-F238E27FC236}">
                <a16:creationId xmlns:a16="http://schemas.microsoft.com/office/drawing/2014/main" id="{13E6DE9C-E7EB-437D-B94C-9A0FCBB9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rtlCol="0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rtl="0"/>
            <a:fld id="{42B7CBA4-B6F8-42AF-9F87-A3019C53748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53290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52EDCA6-1225-4B6A-A472-B6CA4F087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94205" y="334928"/>
            <a:ext cx="5030049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3" name="Заголовок 6">
            <a:extLst>
              <a:ext uri="{FF2B5EF4-FFF2-40B4-BE49-F238E27FC236}">
                <a16:creationId xmlns:a16="http://schemas.microsoft.com/office/drawing/2014/main" id="{8DB24CC9-9982-48F5-AC84-8BC798647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4444" y="2402613"/>
            <a:ext cx="3282184" cy="3331867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b="1">
                <a:latin typeface="Times New Roman" panose="02020603050405020304" pitchFamily="18" charset="0"/>
              </a:defRPr>
            </a:lvl1pPr>
          </a:lstStyle>
          <a:p>
            <a:pPr algn="l" rtl="0"/>
            <a:r>
              <a:rPr lang="ru-RU" sz="4000" noProof="0"/>
              <a:t>Образец заголовка</a:t>
            </a:r>
            <a:endParaRPr lang="ru-RU" sz="4000" noProof="0" dirty="0"/>
          </a:p>
        </p:txBody>
      </p:sp>
      <p:sp>
        <p:nvSpPr>
          <p:cNvPr id="14" name="Подзаголовок 7">
            <a:extLst>
              <a:ext uri="{FF2B5EF4-FFF2-40B4-BE49-F238E27FC236}">
                <a16:creationId xmlns:a16="http://schemas.microsoft.com/office/drawing/2014/main" id="{FC99F065-85FB-4119-8563-EBEBA19D8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4444" y="703687"/>
            <a:ext cx="3282183" cy="86638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algn="l" rtl="0"/>
            <a:r>
              <a:rPr lang="ru-RU" sz="1800" noProof="0"/>
              <a:t>Образец подзаголовка</a:t>
            </a:r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FF4E34A6-68BF-4D27-92C8-14198687EA1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262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6E17047-5589-496A-9175-01C0DBED9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ED5E6EB-5885-4136-82DD-79A4C7BC7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794205" y="1905000"/>
            <a:ext cx="395449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47FFDBF2-9C31-41E2-AFC9-6F582160E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794205" y="6047437"/>
            <a:ext cx="395449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02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7752C32-FE88-461A-A320-F0FF6450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5" name="Заголовок 12">
            <a:extLst>
              <a:ext uri="{FF2B5EF4-FFF2-40B4-BE49-F238E27FC236}">
                <a16:creationId xmlns:a16="http://schemas.microsoft.com/office/drawing/2014/main" id="{4A9995F5-BBA7-47BE-B414-1E91F5CC6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  <a:prstGeom prst="rect">
            <a:avLst/>
          </a:prstGeom>
        </p:spPr>
        <p:txBody>
          <a:bodyPr rtlCol="0" anchor="ctr"/>
          <a:lstStyle>
            <a:lvl1pPr>
              <a:defRPr b="1"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2F6BC4-6132-432A-93A3-FC1CEC986E5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5350" y="2205038"/>
            <a:ext cx="9324975" cy="3551237"/>
          </a:xfrm>
          <a:prstGeom prst="rect">
            <a:avLst/>
          </a:prstGeom>
          <a:ln>
            <a:noFill/>
          </a:ln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0AD1A4E-FF33-4D87-BF0D-0DA82DE2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4CB28AE0-B12D-46BB-8F35-EA3EAAC4A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3060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D8852653-B024-4EEC-BEFB-852B6A60C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Нижний колонтитул 4">
            <a:extLst>
              <a:ext uri="{FF2B5EF4-FFF2-40B4-BE49-F238E27FC236}">
                <a16:creationId xmlns:a16="http://schemas.microsoft.com/office/drawing/2014/main" id="{141E53DE-0FDA-443A-BF04-E586CAE9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25" name="Дата 3">
            <a:extLst>
              <a:ext uri="{FF2B5EF4-FFF2-40B4-BE49-F238E27FC236}">
                <a16:creationId xmlns:a16="http://schemas.microsoft.com/office/drawing/2014/main" id="{2E6870CF-EB0F-47B3-B772-2F41E7F99D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rtlCol="0"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04.02.20XX</a:t>
            </a:r>
          </a:p>
        </p:txBody>
      </p:sp>
      <p:sp>
        <p:nvSpPr>
          <p:cNvPr id="27" name="Номер слайда 5">
            <a:extLst>
              <a:ext uri="{FF2B5EF4-FFF2-40B4-BE49-F238E27FC236}">
                <a16:creationId xmlns:a16="http://schemas.microsoft.com/office/drawing/2014/main" id="{3F934B96-6828-4DE6-80D3-EDDDEE55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rtlCol="0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rtl="0"/>
            <a:fld id="{42B7CBA4-B6F8-42AF-9F87-A3019C53748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35358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2">
            <a:extLst>
              <a:ext uri="{FF2B5EF4-FFF2-40B4-BE49-F238E27FC236}">
                <a16:creationId xmlns:a16="http://schemas.microsoft.com/office/drawing/2014/main" id="{11C5B995-EBCD-4B5D-955D-DAE03BEF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  <a:prstGeom prst="rect">
            <a:avLst/>
          </a:prstGeom>
        </p:spPr>
        <p:txBody>
          <a:bodyPr rtlCol="0" anchor="ctr"/>
          <a:lstStyle>
            <a:lvl1pPr>
              <a:defRPr b="1"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63B95B-B1F7-4600-8D22-AD7A00C4ADD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20788" y="2322513"/>
            <a:ext cx="8662987" cy="3309937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EDAD992-CC5C-43EA-8C97-C2036BFDD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74C5C62-3452-49AD-97D2-1EE2273C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D0B5122-602C-4BB8-BD04-40CC2A313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3060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C51F98C5-DCA3-4AAC-8C7E-58B638FE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4670FE8-87E8-4FE2-B437-4F3954E9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C687079D-53C7-4BBC-A843-6315E4C7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rtlCol="0"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04.02.20XX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2924DBA1-0E30-4F9F-9F9A-82AED546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rtlCol="0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rtl="0"/>
            <a:fld id="{42B7CBA4-B6F8-42AF-9F87-A3019C53748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72599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9">
            <a:extLst>
              <a:ext uri="{FF2B5EF4-FFF2-40B4-BE49-F238E27FC236}">
                <a16:creationId xmlns:a16="http://schemas.microsoft.com/office/drawing/2014/main" id="{D743B0E5-41F6-44A3-8E2A-28BC3ED8DD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34B22C98-8755-4B60-9158-1AFC81BF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0671" y="723672"/>
            <a:ext cx="2915296" cy="388466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pPr algn="l" rtl="0"/>
            <a:r>
              <a:rPr lang="ru-RU" sz="4000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Образец заголовка</a:t>
            </a:r>
            <a:endParaRPr lang="ru-RU" sz="4000" noProof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CF9F40-31A0-4D50-B709-3BDA458638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313" y="5005388"/>
            <a:ext cx="3609975" cy="850900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5" name="Дата 3">
            <a:extLst>
              <a:ext uri="{FF2B5EF4-FFF2-40B4-BE49-F238E27FC236}">
                <a16:creationId xmlns:a16="http://schemas.microsoft.com/office/drawing/2014/main" id="{440AD8D6-0F07-4B79-B048-610E30571A8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7580670" y="6112465"/>
            <a:ext cx="3009660" cy="314914"/>
          </a:xfrm>
          <a:prstGeom prst="rect">
            <a:avLst/>
          </a:prstGeom>
        </p:spPr>
        <p:txBody>
          <a:bodyPr rtlCol="0"/>
          <a:lstStyle>
            <a:lvl1pPr>
              <a:defRPr sz="1100" spc="3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 noProof="0"/>
              <a:t>04.02.20XX</a:t>
            </a:r>
          </a:p>
        </p:txBody>
      </p:sp>
      <p:sp>
        <p:nvSpPr>
          <p:cNvPr id="18" name="Нижний колонтитул 4">
            <a:extLst>
              <a:ext uri="{FF2B5EF4-FFF2-40B4-BE49-F238E27FC236}">
                <a16:creationId xmlns:a16="http://schemas.microsoft.com/office/drawing/2014/main" id="{EA2E68FD-8458-4B08-AD7F-9BF9B1EF2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 sz="1100" spc="3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9643E7FC-72BA-4410-BEEB-6E6C1A0409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rtlCol="0"/>
          <a:lstStyle>
            <a:lvl1pPr algn="ctr"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42B7CBA4-B6F8-42AF-9F87-A3019C53748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15768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3D8125C-8233-4C72-8983-CC6990AA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0402" y="334926"/>
            <a:ext cx="10380953" cy="417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Заголовок 12">
            <a:extLst>
              <a:ext uri="{FF2B5EF4-FFF2-40B4-BE49-F238E27FC236}">
                <a16:creationId xmlns:a16="http://schemas.microsoft.com/office/drawing/2014/main" id="{CA81BCE9-F7ED-4154-818A-7F6992159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01017"/>
            <a:ext cx="9428265" cy="104656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b="1"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96E1EF7-8C88-414A-8D08-EAFDCD96F1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963" y="733425"/>
            <a:ext cx="9672637" cy="3462338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2" name="Дата 3">
            <a:extLst>
              <a:ext uri="{FF2B5EF4-FFF2-40B4-BE49-F238E27FC236}">
                <a16:creationId xmlns:a16="http://schemas.microsoft.com/office/drawing/2014/main" id="{FB3EF423-89DD-47EF-9342-BC2A8CBF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rtlCol="0"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04.02.20XX</a:t>
            </a:r>
          </a:p>
        </p:txBody>
      </p:sp>
      <p:sp>
        <p:nvSpPr>
          <p:cNvPr id="20" name="Нижний колонтитул 4">
            <a:extLst>
              <a:ext uri="{FF2B5EF4-FFF2-40B4-BE49-F238E27FC236}">
                <a16:creationId xmlns:a16="http://schemas.microsoft.com/office/drawing/2014/main" id="{188177DA-D5BB-4C3D-A00E-3C5A7764E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3C4F7893-0371-48EA-AB08-2B24C9C5F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rtlCol="0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rtl="0"/>
            <a:fld id="{42B7CBA4-B6F8-42AF-9F87-A3019C537482}" type="slidenum">
              <a:rPr lang="ru-RU" noProof="0" smtClean="0"/>
              <a:pPr/>
              <a:t>‹#›</a:t>
            </a:fld>
            <a:endParaRPr lang="ru-RU" noProof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6F0C034-6B76-4E63-BF15-7D8B798FD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7744" y="334926"/>
            <a:ext cx="11456511" cy="6188148"/>
            <a:chOff x="367744" y="334926"/>
            <a:chExt cx="11456511" cy="6188148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D8CFBFD4-AE67-4CC7-B3B9-1A908309B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48698" y="334926"/>
              <a:ext cx="0" cy="618814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4B9AC58E-84E8-4925-911F-647770530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3060" y="4495800"/>
              <a:ext cx="1037563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D0E585EE-2D3B-48F9-B374-A83E2C55A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3060" y="6047437"/>
              <a:ext cx="1037563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DA8C1EDD-013F-4E61-AE1E-A91C9132B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7744" y="334926"/>
              <a:ext cx="11456511" cy="618814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79207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12F9CAA-C420-4606-BBA7-1BE833972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0402" y="334926"/>
            <a:ext cx="10380953" cy="417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Заголовок 12">
            <a:extLst>
              <a:ext uri="{FF2B5EF4-FFF2-40B4-BE49-F238E27FC236}">
                <a16:creationId xmlns:a16="http://schemas.microsoft.com/office/drawing/2014/main" id="{89EE4F50-D5FE-416E-B106-44F39D78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01017"/>
            <a:ext cx="9428265" cy="104656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b="1"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9692629-8B3C-4FAB-A215-77BDB1CE4D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6888" y="460375"/>
            <a:ext cx="10090150" cy="3940175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8" name="Дата 3">
            <a:extLst>
              <a:ext uri="{FF2B5EF4-FFF2-40B4-BE49-F238E27FC236}">
                <a16:creationId xmlns:a16="http://schemas.microsoft.com/office/drawing/2014/main" id="{0EAF6142-D387-45DC-8E2F-1DDAC59E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rtlCol="0"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04.02.20XX</a:t>
            </a:r>
          </a:p>
        </p:txBody>
      </p:sp>
      <p:sp>
        <p:nvSpPr>
          <p:cNvPr id="14" name="Нижний колонтитул 4">
            <a:extLst>
              <a:ext uri="{FF2B5EF4-FFF2-40B4-BE49-F238E27FC236}">
                <a16:creationId xmlns:a16="http://schemas.microsoft.com/office/drawing/2014/main" id="{C7FDBF4E-7657-4C05-A651-DBD2110E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61DB533C-F081-41F7-9ACC-CFCE4E1C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rtlCol="0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rtl="0"/>
            <a:fld id="{42B7CBA4-B6F8-42AF-9F87-A3019C537482}" type="slidenum">
              <a:rPr lang="ru-RU" noProof="0" smtClean="0"/>
              <a:pPr/>
              <a:t>‹#›</a:t>
            </a:fld>
            <a:endParaRPr lang="ru-RU" noProof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A269444-8A15-411E-9D42-E9952E708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7744" y="334926"/>
            <a:ext cx="11456511" cy="6188148"/>
            <a:chOff x="367744" y="334926"/>
            <a:chExt cx="11456511" cy="6188148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9A5C7F65-513A-4257-8E7F-AA1C4637C6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48698" y="334926"/>
              <a:ext cx="0" cy="618814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4542BE5B-42CB-4DBC-B47A-568412D40F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3060" y="4495800"/>
              <a:ext cx="1037563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3FCAD020-0AF5-4E6F-B239-EF4788C3A4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3060" y="6047437"/>
              <a:ext cx="1037563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9BD3DBBA-B457-4F8F-B535-F4BBD869123A}"/>
                </a:ext>
              </a:extLst>
            </p:cNvPr>
            <p:cNvSpPr/>
            <p:nvPr userDrawn="1"/>
          </p:nvSpPr>
          <p:spPr>
            <a:xfrm>
              <a:off x="367744" y="334926"/>
              <a:ext cx="11456511" cy="618814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0276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87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056">
          <p15:clr>
            <a:srgbClr val="F26B43"/>
          </p15:clr>
        </p15:guide>
        <p15:guide id="3" orient="horz" pos="1200">
          <p15:clr>
            <a:srgbClr val="F26B43"/>
          </p15:clr>
        </p15:guide>
        <p15:guide id="4" pos="528">
          <p15:clr>
            <a:srgbClr val="F26B43"/>
          </p15:clr>
        </p15:guide>
        <p15:guide id="5" pos="4584">
          <p15:clr>
            <a:srgbClr val="F26B43"/>
          </p15:clr>
        </p15:guide>
        <p15:guide id="6" pos="2424">
          <p15:clr>
            <a:srgbClr val="F26B43"/>
          </p15:clr>
        </p15:guide>
        <p15:guide id="7" pos="5136">
          <p15:clr>
            <a:srgbClr val="F26B43"/>
          </p15:clr>
        </p15:guide>
        <p15:guide id="8" pos="5664">
          <p15:clr>
            <a:srgbClr val="F26B43"/>
          </p15:clr>
        </p15:guide>
        <p15:guide id="9" pos="6216">
          <p15:clr>
            <a:srgbClr val="F26B43"/>
          </p15:clr>
        </p15:guide>
        <p15:guide id="10" pos="2952">
          <p15:clr>
            <a:srgbClr val="F26B43"/>
          </p15:clr>
        </p15:guide>
        <p15:guide id="11" orient="horz" pos="528">
          <p15:clr>
            <a:srgbClr val="F26B43"/>
          </p15:clr>
        </p15:guide>
        <p15:guide id="12" orient="horz" pos="864">
          <p15:clr>
            <a:srgbClr val="F26B43"/>
          </p15:clr>
        </p15:guide>
        <p15:guide id="13" orient="horz" pos="1848">
          <p15:clr>
            <a:srgbClr val="F26B43"/>
          </p15:clr>
        </p15:guide>
        <p15:guide id="14" orient="horz" pos="1512">
          <p15:clr>
            <a:srgbClr val="F26B43"/>
          </p15:clr>
        </p15:guide>
        <p15:guide id="15" orient="horz" pos="3144">
          <p15:clr>
            <a:srgbClr val="F26B43"/>
          </p15:clr>
        </p15:guide>
        <p15:guide id="16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28.emf"/><Relationship Id="rId18" Type="http://schemas.openxmlformats.org/officeDocument/2006/relationships/image" Target="../media/image31.emf"/><Relationship Id="rId26" Type="http://schemas.openxmlformats.org/officeDocument/2006/relationships/image" Target="../media/image35.emf"/><Relationship Id="rId3" Type="http://schemas.openxmlformats.org/officeDocument/2006/relationships/image" Target="../media/image22.png"/><Relationship Id="rId21" Type="http://schemas.openxmlformats.org/officeDocument/2006/relationships/oleObject" Target="../embeddings/oleObject8.bin"/><Relationship Id="rId7" Type="http://schemas.openxmlformats.org/officeDocument/2006/relationships/image" Target="../media/image25.emf"/><Relationship Id="rId12" Type="http://schemas.openxmlformats.org/officeDocument/2006/relationships/oleObject" Target="../embeddings/oleObject4.bin"/><Relationship Id="rId17" Type="http://schemas.openxmlformats.org/officeDocument/2006/relationships/oleObject" Target="../embeddings/oleObject6.bin"/><Relationship Id="rId25" Type="http://schemas.openxmlformats.org/officeDocument/2006/relationships/oleObject" Target="../embeddings/oleObject10.bin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emf"/><Relationship Id="rId20" Type="http://schemas.openxmlformats.org/officeDocument/2006/relationships/image" Target="../media/image32.emf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7.emf"/><Relationship Id="rId24" Type="http://schemas.openxmlformats.org/officeDocument/2006/relationships/image" Target="../media/image34.emf"/><Relationship Id="rId5" Type="http://schemas.openxmlformats.org/officeDocument/2006/relationships/image" Target="../media/image24.png"/><Relationship Id="rId15" Type="http://schemas.openxmlformats.org/officeDocument/2006/relationships/oleObject" Target="../embeddings/oleObject5.bin"/><Relationship Id="rId23" Type="http://schemas.openxmlformats.org/officeDocument/2006/relationships/oleObject" Target="../embeddings/oleObject9.bin"/><Relationship Id="rId28" Type="http://schemas.openxmlformats.org/officeDocument/2006/relationships/image" Target="../media/image36.emf"/><Relationship Id="rId10" Type="http://schemas.openxmlformats.org/officeDocument/2006/relationships/oleObject" Target="../embeddings/oleObject3.bin"/><Relationship Id="rId19" Type="http://schemas.openxmlformats.org/officeDocument/2006/relationships/oleObject" Target="../embeddings/oleObject7.bin"/><Relationship Id="rId4" Type="http://schemas.openxmlformats.org/officeDocument/2006/relationships/image" Target="../media/image23.png"/><Relationship Id="rId9" Type="http://schemas.openxmlformats.org/officeDocument/2006/relationships/image" Target="../media/image26.emf"/><Relationship Id="rId14" Type="http://schemas.openxmlformats.org/officeDocument/2006/relationships/image" Target="../media/image29.png"/><Relationship Id="rId22" Type="http://schemas.openxmlformats.org/officeDocument/2006/relationships/image" Target="../media/image33.emf"/><Relationship Id="rId27" Type="http://schemas.openxmlformats.org/officeDocument/2006/relationships/oleObject" Target="../embeddings/oleObject11.bin"/><Relationship Id="rId30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413838-6CCC-4797-8ECB-7EF9DD857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7262" y="4923086"/>
            <a:ext cx="6265486" cy="1075278"/>
          </a:xfrm>
        </p:spPr>
        <p:txBody>
          <a:bodyPr rtlCol="0"/>
          <a:lstStyle/>
          <a:p>
            <a:pPr rtl="0"/>
            <a:r>
              <a:rPr lang="en-US" dirty="0"/>
              <a:t>WEB-</a:t>
            </a:r>
            <a:r>
              <a:rPr lang="ru-RU" dirty="0"/>
              <a:t>проект «</a:t>
            </a:r>
            <a:r>
              <a:rPr lang="en-US" dirty="0"/>
              <a:t>Arch</a:t>
            </a:r>
            <a:r>
              <a:rPr lang="ru-RU" dirty="0"/>
              <a:t>»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2F99BCD9-99B4-425C-B3C0-E78EBA3C8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1421" y="6089515"/>
            <a:ext cx="3801947" cy="1040458"/>
          </a:xfrm>
        </p:spPr>
        <p:txBody>
          <a:bodyPr rtlCol="0" anchor="t"/>
          <a:lstStyle/>
          <a:p>
            <a:pPr rtl="0"/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Выполн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Алиииина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" name="Рисунок 29" descr="Офисный стол с бумагами, ноутбуком, ручкой и очками для чтения">
            <a:extLst>
              <a:ext uri="{FF2B5EF4-FFF2-40B4-BE49-F238E27FC236}">
                <a16:creationId xmlns:a16="http://schemas.microsoft.com/office/drawing/2014/main" id="{EBEF8340-BD26-4016-B1B1-9BFC9B9427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" b="7"/>
          <a:stretch/>
        </p:blipFill>
        <p:spPr>
          <a:xfrm>
            <a:off x="379094" y="344805"/>
            <a:ext cx="10369604" cy="4154274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BBE48C-41FE-9062-9887-D10254EB6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16" y="677008"/>
            <a:ext cx="3065585" cy="45082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6B13C8-9000-4E6A-008C-859D6873A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3" y="529990"/>
            <a:ext cx="4678952" cy="150441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0EE5122-29DF-B3F9-E085-54B30439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63"/>
            <a:ext cx="12192000" cy="67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08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413838-6CCC-4797-8ECB-7EF9DD857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7262" y="4923086"/>
            <a:ext cx="6265486" cy="1075278"/>
          </a:xfrm>
        </p:spPr>
        <p:txBody>
          <a:bodyPr rtlCol="0"/>
          <a:lstStyle/>
          <a:p>
            <a:pPr rtl="0"/>
            <a:r>
              <a:rPr lang="en-US" dirty="0"/>
              <a:t>WEB-</a:t>
            </a:r>
            <a:r>
              <a:rPr lang="ru-RU" dirty="0"/>
              <a:t>проект «</a:t>
            </a:r>
            <a:r>
              <a:rPr lang="en-US" dirty="0"/>
              <a:t>Arch</a:t>
            </a:r>
            <a:r>
              <a:rPr lang="ru-RU" dirty="0"/>
              <a:t>»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2F99BCD9-99B4-425C-B3C0-E78EBA3C8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1421" y="6089515"/>
            <a:ext cx="3801947" cy="1040458"/>
          </a:xfrm>
        </p:spPr>
        <p:txBody>
          <a:bodyPr rtlCol="0" anchor="t"/>
          <a:lstStyle/>
          <a:p>
            <a:pPr rtl="0"/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Выполн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Алиииина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" name="Рисунок 29" descr="Офисный стол с бумагами, ноутбуком, ручкой и очками для чтения">
            <a:extLst>
              <a:ext uri="{FF2B5EF4-FFF2-40B4-BE49-F238E27FC236}">
                <a16:creationId xmlns:a16="http://schemas.microsoft.com/office/drawing/2014/main" id="{EBEF8340-BD26-4016-B1B1-9BFC9B9427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" b="7"/>
          <a:stretch/>
        </p:blipFill>
        <p:spPr>
          <a:xfrm>
            <a:off x="379094" y="344805"/>
            <a:ext cx="10369604" cy="4154274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BBE48C-41FE-9062-9887-D10254EB6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16" y="677008"/>
            <a:ext cx="3065585" cy="45082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6B13C8-9000-4E6A-008C-859D6873A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3" y="529990"/>
            <a:ext cx="2615214" cy="84086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0EE5122-29DF-B3F9-E085-54B30439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767" y="514304"/>
            <a:ext cx="1542035" cy="85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873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CA09E0-6407-1E37-EAD3-68CDE104F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97744"/>
            <a:ext cx="11950700" cy="6662513"/>
          </a:xfrm>
          <a:prstGeom prst="rect">
            <a:avLst/>
          </a:prstGeom>
          <a:noFill/>
        </p:spPr>
      </p:pic>
      <p:sp>
        <p:nvSpPr>
          <p:cNvPr id="5" name="Дата 4" hidden="1">
            <a:extLst>
              <a:ext uri="{FF2B5EF4-FFF2-40B4-BE49-F238E27FC236}">
                <a16:creationId xmlns:a16="http://schemas.microsoft.com/office/drawing/2014/main" id="{037A942A-97E6-9734-98E9-51566DDC05F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ru-RU" noProof="0"/>
              <a:t>04.02.20XX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7A14D14-F689-D5CA-5CD4-4579207B3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en-US" sz="2800" noProof="0" dirty="0"/>
              <a:t>Web-arch</a:t>
            </a:r>
            <a:endParaRPr lang="ru-RU" sz="2800" noProof="0" dirty="0"/>
          </a:p>
        </p:txBody>
      </p:sp>
      <p:sp>
        <p:nvSpPr>
          <p:cNvPr id="7" name="Номер слайда 6" hidden="1">
            <a:extLst>
              <a:ext uri="{FF2B5EF4-FFF2-40B4-BE49-F238E27FC236}">
                <a16:creationId xmlns:a16="http://schemas.microsoft.com/office/drawing/2014/main" id="{8854BC95-3E66-2704-7C98-9291561275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42B7CBA4-B6F8-42AF-9F87-A3019C537482}" type="slidenum">
              <a:rPr lang="ru-RU" noProof="0" smtClean="0"/>
              <a:pPr rtl="0">
                <a:spcAft>
                  <a:spcPts val="600"/>
                </a:spcAft>
              </a:pPr>
              <a:t>3</a:t>
            </a:fld>
            <a:endParaRPr lang="ru-RU" noProof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A22C16-ABFC-1AD4-A0D9-5377ACA7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870" y="2298073"/>
            <a:ext cx="2947239" cy="164356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932AA72-903A-F8F9-8708-8ADFBD4FC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476" y="2670910"/>
            <a:ext cx="1947532" cy="89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90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7B840-04AA-410B-8A72-B848F9F6C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4444" y="2402613"/>
            <a:ext cx="3282184" cy="3331867"/>
          </a:xfrm>
        </p:spPr>
        <p:txBody>
          <a:bodyPr rtlCol="0"/>
          <a:lstStyle/>
          <a:p>
            <a:pPr rtl="0"/>
            <a:r>
              <a:rPr lang="ru-RU"/>
              <a:t>Раздел 1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05E107-9713-4C30-AE85-314FCED06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4444" y="703687"/>
            <a:ext cx="3282183" cy="866380"/>
          </a:xfrm>
        </p:spPr>
        <p:txBody>
          <a:bodyPr rtlCol="0"/>
          <a:lstStyle/>
          <a:p>
            <a:pPr rtl="0"/>
            <a:r>
              <a:rPr lang="ru-RU" dirty="0"/>
              <a:t>Идеи</a:t>
            </a:r>
          </a:p>
        </p:txBody>
      </p:sp>
      <p:pic>
        <p:nvPicPr>
          <p:cNvPr id="23" name="Рисунок 22" descr="Совещание в офисе ">
            <a:extLst>
              <a:ext uri="{FF2B5EF4-FFF2-40B4-BE49-F238E27FC236}">
                <a16:creationId xmlns:a16="http://schemas.microsoft.com/office/drawing/2014/main" id="{F7E3FB0F-A5DF-4CC2-A482-964F94F531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8765" r="18765"/>
          <a:stretch/>
        </p:blipFill>
        <p:spPr>
          <a:xfrm>
            <a:off x="0" y="0"/>
            <a:ext cx="6426200" cy="6858000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735D2D-EC19-A6E8-0B4B-52CFEDE5D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0261"/>
            <a:ext cx="4777710" cy="549970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E1C2F68-E1CE-410A-558D-845AD116B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" y="-160262"/>
            <a:ext cx="5114696" cy="72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BD8569-70B0-B528-12C0-3322ABD0E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989" y="0"/>
            <a:ext cx="3863975" cy="709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964CA16-C1D2-5D8A-78AF-075DC8DE6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136" y="0"/>
            <a:ext cx="3860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846885-9AC0-4AE4-E725-2AFF3CD37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0685" y="2298073"/>
            <a:ext cx="2947239" cy="16435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8A6198-A0AA-A69D-8476-A31E0F4C2A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3499" y="2648949"/>
            <a:ext cx="1947532" cy="89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09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029A8827-3374-4A11-8C85-AA2D78E9D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143" y="633510"/>
            <a:ext cx="4951823" cy="1500079"/>
          </a:xfrm>
        </p:spPr>
        <p:txBody>
          <a:bodyPr rtlCol="0"/>
          <a:lstStyle/>
          <a:p>
            <a:pPr rtl="0"/>
            <a:r>
              <a:rPr lang="ru-RU" dirty="0"/>
              <a:t>ЧТО нужно ?</a:t>
            </a:r>
          </a:p>
        </p:txBody>
      </p:sp>
      <p:pic>
        <p:nvPicPr>
          <p:cNvPr id="24" name="Рисунок 23" descr="Человек пишет на стекле">
            <a:extLst>
              <a:ext uri="{FF2B5EF4-FFF2-40B4-BE49-F238E27FC236}">
                <a16:creationId xmlns:a16="http://schemas.microsoft.com/office/drawing/2014/main" id="{E8D6D228-D684-4F0F-9A5A-880FC7432E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973" r="7973"/>
          <a:stretch/>
        </p:blipFill>
        <p:spPr>
          <a:xfrm>
            <a:off x="539750" y="400050"/>
            <a:ext cx="3606800" cy="2860675"/>
          </a:xfrm>
        </p:spPr>
      </p:pic>
      <p:pic>
        <p:nvPicPr>
          <p:cNvPr id="12" name="Рисунок 11" descr="Человек печатает текст на ноутбуке">
            <a:extLst>
              <a:ext uri="{FF2B5EF4-FFF2-40B4-BE49-F238E27FC236}">
                <a16:creationId xmlns:a16="http://schemas.microsoft.com/office/drawing/2014/main" id="{5C6EB4F4-2E2A-4AA4-BE26-B5AA4D3BDF0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50" y="3565525"/>
            <a:ext cx="3606800" cy="2860675"/>
          </a:xfrm>
        </p:spPr>
      </p:pic>
      <p:sp>
        <p:nvSpPr>
          <p:cNvPr id="17" name="Объект 16">
            <a:extLst>
              <a:ext uri="{FF2B5EF4-FFF2-40B4-BE49-F238E27FC236}">
                <a16:creationId xmlns:a16="http://schemas.microsoft.com/office/drawing/2014/main" id="{017C5392-1C76-48FA-8940-76AD15BCE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6144" y="2794959"/>
            <a:ext cx="4856441" cy="2877746"/>
          </a:xfrm>
        </p:spPr>
        <p:txBody>
          <a:bodyPr rtlCol="0"/>
          <a:lstStyle/>
          <a:p>
            <a:pPr rtl="0"/>
            <a:r>
              <a:rPr lang="ru-RU"/>
              <a:t>В PowerPoint можно создавать презентации и делиться своими материалами с другими, где бы они ни находились. Введите здесь нужный текст, чтобы начать работу. В этом шаблоне вы также можете добавлять рисунки, изображения и видеоролики. Сохраняйте презентации в OneDrive и открывайте их с компьютера, планшета или телефона. </a:t>
            </a:r>
          </a:p>
        </p:txBody>
      </p:sp>
      <p:sp>
        <p:nvSpPr>
          <p:cNvPr id="21" name="Дата 20">
            <a:extLst>
              <a:ext uri="{FF2B5EF4-FFF2-40B4-BE49-F238E27FC236}">
                <a16:creationId xmlns:a16="http://schemas.microsoft.com/office/drawing/2014/main" id="{551729ED-2101-46C4-9017-38DC9EAB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86544" y="6140304"/>
            <a:ext cx="4837555" cy="287075"/>
          </a:xfrm>
        </p:spPr>
        <p:txBody>
          <a:bodyPr rtlCol="0"/>
          <a:lstStyle/>
          <a:p>
            <a:pPr rtl="0"/>
            <a:r>
              <a:rPr lang="ru-RU"/>
              <a:t>04.02.20XX</a:t>
            </a: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02E0DE71-4D88-4BC4-A247-4E1F6302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rtlCol="0"/>
          <a:lstStyle/>
          <a:p>
            <a:pPr rtl="0"/>
            <a:fld id="{FB5BC9EA-4FEE-444B-92CE-4488B20DCBA7}" type="slidenum">
              <a:rPr lang="ru-RU" smtClean="0"/>
              <a:pPr rtl="0"/>
              <a:t>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447FB-ACB1-1E54-7782-7D5D9764D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97" y="317769"/>
            <a:ext cx="4717332" cy="62381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371F4C-A559-9266-F1C4-DE8ADCC1E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6544" y="2543359"/>
            <a:ext cx="3406181" cy="38294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6A88C4-2ADE-471E-3F46-8764BFD2B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2725" y="2543358"/>
            <a:ext cx="3210884" cy="382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96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029A8827-3374-4A11-8C85-AA2D78E9D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143" y="633510"/>
            <a:ext cx="4951823" cy="1500079"/>
          </a:xfrm>
        </p:spPr>
        <p:txBody>
          <a:bodyPr rtlCol="0"/>
          <a:lstStyle/>
          <a:p>
            <a:pPr rtl="0"/>
            <a:r>
              <a:rPr lang="ru-RU" dirty="0"/>
              <a:t>ЧТО нужно ?</a:t>
            </a:r>
          </a:p>
        </p:txBody>
      </p:sp>
      <p:pic>
        <p:nvPicPr>
          <p:cNvPr id="24" name="Рисунок 23" descr="Человек пишет на стекле">
            <a:extLst>
              <a:ext uri="{FF2B5EF4-FFF2-40B4-BE49-F238E27FC236}">
                <a16:creationId xmlns:a16="http://schemas.microsoft.com/office/drawing/2014/main" id="{E8D6D228-D684-4F0F-9A5A-880FC7432E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973" r="7973"/>
          <a:stretch/>
        </p:blipFill>
        <p:spPr>
          <a:xfrm>
            <a:off x="539750" y="400050"/>
            <a:ext cx="3606800" cy="2860675"/>
          </a:xfrm>
        </p:spPr>
      </p:pic>
      <p:pic>
        <p:nvPicPr>
          <p:cNvPr id="12" name="Рисунок 11" descr="Человек печатает текст на ноутбуке">
            <a:extLst>
              <a:ext uri="{FF2B5EF4-FFF2-40B4-BE49-F238E27FC236}">
                <a16:creationId xmlns:a16="http://schemas.microsoft.com/office/drawing/2014/main" id="{5C6EB4F4-2E2A-4AA4-BE26-B5AA4D3BDF0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50" y="3565525"/>
            <a:ext cx="3606800" cy="2860675"/>
          </a:xfrm>
        </p:spPr>
      </p:pic>
      <p:sp>
        <p:nvSpPr>
          <p:cNvPr id="17" name="Объект 16">
            <a:extLst>
              <a:ext uri="{FF2B5EF4-FFF2-40B4-BE49-F238E27FC236}">
                <a16:creationId xmlns:a16="http://schemas.microsoft.com/office/drawing/2014/main" id="{017C5392-1C76-48FA-8940-76AD15BCE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6144" y="2794959"/>
            <a:ext cx="4856441" cy="2877746"/>
          </a:xfrm>
        </p:spPr>
        <p:txBody>
          <a:bodyPr rtlCol="0"/>
          <a:lstStyle/>
          <a:p>
            <a:pPr rtl="0"/>
            <a:r>
              <a:rPr lang="ru-RU"/>
              <a:t>В PowerPoint можно создавать презентации и делиться своими материалами с другими, где бы они ни находились. Введите здесь нужный текст, чтобы начать работу. В этом шаблоне вы также можете добавлять рисунки, изображения и видеоролики. Сохраняйте презентации в OneDrive и открывайте их с компьютера, планшета или телефона. </a:t>
            </a:r>
          </a:p>
        </p:txBody>
      </p:sp>
      <p:sp>
        <p:nvSpPr>
          <p:cNvPr id="21" name="Дата 20">
            <a:extLst>
              <a:ext uri="{FF2B5EF4-FFF2-40B4-BE49-F238E27FC236}">
                <a16:creationId xmlns:a16="http://schemas.microsoft.com/office/drawing/2014/main" id="{551729ED-2101-46C4-9017-38DC9EAB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86544" y="6140304"/>
            <a:ext cx="4837555" cy="287075"/>
          </a:xfrm>
        </p:spPr>
        <p:txBody>
          <a:bodyPr rtlCol="0"/>
          <a:lstStyle/>
          <a:p>
            <a:pPr rtl="0"/>
            <a:r>
              <a:rPr lang="ru-RU"/>
              <a:t>04.02.20XX</a:t>
            </a: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02E0DE71-4D88-4BC4-A247-4E1F6302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rtlCol="0"/>
          <a:lstStyle/>
          <a:p>
            <a:pPr rtl="0"/>
            <a:fld id="{FB5BC9EA-4FEE-444B-92CE-4488B20DCBA7}" type="slidenum">
              <a:rPr lang="ru-RU" smtClean="0"/>
              <a:pPr rtl="0"/>
              <a:t>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447FB-ACB1-1E54-7782-7D5D9764D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8" y="-51881"/>
            <a:ext cx="5119837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371F4C-A559-9266-F1C4-DE8ADCC1E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4" y="2958406"/>
            <a:ext cx="3406181" cy="38294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5FD08E-55DC-0923-3E85-E63D9AC71A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8" y="341639"/>
            <a:ext cx="7441145" cy="44087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7EC855-BDE7-CC8A-690F-67162CE44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760" y="3429000"/>
            <a:ext cx="5600177" cy="332603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6665EBF-04F5-4A4D-29BE-405805899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173" y="776055"/>
            <a:ext cx="3515070" cy="229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89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84B2B35-06F8-4F5C-A618-6002214CE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rtlCol="0"/>
          <a:lstStyle/>
          <a:p>
            <a:pPr rtl="0"/>
            <a:r>
              <a:rPr lang="ru-RU" dirty="0"/>
              <a:t>Библиотеки:</a:t>
            </a:r>
          </a:p>
        </p:txBody>
      </p:sp>
      <p:sp>
        <p:nvSpPr>
          <p:cNvPr id="18" name="Дата 17">
            <a:extLst>
              <a:ext uri="{FF2B5EF4-FFF2-40B4-BE49-F238E27FC236}">
                <a16:creationId xmlns:a16="http://schemas.microsoft.com/office/drawing/2014/main" id="{9340F6AA-F9FD-46A1-A761-C0CE6F62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rtlCol="0"/>
          <a:lstStyle/>
          <a:p>
            <a:pPr rtl="0"/>
            <a:r>
              <a:rPr lang="ru-RU"/>
              <a:t>04.02.20XX</a:t>
            </a:r>
            <a:endParaRPr lang="ru-RU" dirty="0"/>
          </a:p>
        </p:txBody>
      </p:sp>
      <p:pic>
        <p:nvPicPr>
          <p:cNvPr id="12" name="Рисунок 11" descr="Калькулятор крупным планом">
            <a:extLst>
              <a:ext uri="{FF2B5EF4-FFF2-40B4-BE49-F238E27FC236}">
                <a16:creationId xmlns:a16="http://schemas.microsoft.com/office/drawing/2014/main" id="{C320AFE2-20CA-43D3-8E4E-28DBD9F9B755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280" y="1944386"/>
            <a:ext cx="4611234" cy="4105656"/>
          </a:xfrm>
        </p:spPr>
      </p:pic>
      <p:sp>
        <p:nvSpPr>
          <p:cNvPr id="19" name="Нижний колонтитул 18">
            <a:extLst>
              <a:ext uri="{FF2B5EF4-FFF2-40B4-BE49-F238E27FC236}">
                <a16:creationId xmlns:a16="http://schemas.microsoft.com/office/drawing/2014/main" id="{CBBB7DCC-419E-4462-B49C-E0F2281E7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514487" y="2709761"/>
            <a:ext cx="4114800" cy="365125"/>
          </a:xfrm>
        </p:spPr>
        <p:txBody>
          <a:bodyPr rtlCol="0"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206A6756-4AD0-48B1-A2A6-221571B1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rtlCol="0"/>
          <a:lstStyle/>
          <a:p>
            <a:pPr rtl="0"/>
            <a:fld id="{FB5BC9EA-4FEE-444B-92CE-4488B20DCBA7}" type="slidenum">
              <a:rPr lang="ru-RU" smtClean="0"/>
              <a:pPr rtl="0"/>
              <a:t>7</a:t>
            </a:fld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6BB3BE6-D0EE-6929-2F25-26A23775D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50203" y="2447327"/>
            <a:ext cx="8349525" cy="322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66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8F9371F-0D58-3DFF-5636-78ABA7495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60" y="1179439"/>
            <a:ext cx="3084191" cy="92876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6A533BD-3D6B-90F4-BF02-5F860A280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30" y="3923607"/>
            <a:ext cx="5399132" cy="90802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188D5CA-A7FC-F6B7-2959-A9CCA1AE3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56" y="2447745"/>
            <a:ext cx="5399132" cy="1147755"/>
          </a:xfrm>
          <a:prstGeom prst="rect">
            <a:avLst/>
          </a:prstGeom>
        </p:spPr>
      </p:pic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56047088-86BC-474E-9B17-B77EC1581A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-237670" y="6287861"/>
            <a:ext cx="951908" cy="754673"/>
          </a:xfrm>
        </p:spPr>
        <p:txBody>
          <a:bodyPr rtlCol="0"/>
          <a:lstStyle/>
          <a:p>
            <a:pPr rtl="0"/>
            <a:fld id="{FB5BC9EA-4FEE-444B-92CE-4488B20DCBA7}" type="slidenum">
              <a:rPr lang="ru-RU" smtClean="0"/>
              <a:pPr rtl="0"/>
              <a:t>8</a:t>
            </a:fld>
            <a:endParaRPr lang="ru-RU" dirty="0"/>
          </a:p>
        </p:txBody>
      </p: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0740EB13-AAB4-4A6B-86CB-5C5DE11EE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38284" y="1029186"/>
            <a:ext cx="7383632" cy="6188148"/>
            <a:chOff x="7277099" y="334926"/>
            <a:chExt cx="4547155" cy="6188148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79AB9241-039C-4FF2-AECC-BABC335E3DE0}"/>
                </a:ext>
              </a:extLst>
            </p:cNvPr>
            <p:cNvSpPr/>
            <p:nvPr/>
          </p:nvSpPr>
          <p:spPr>
            <a:xfrm>
              <a:off x="7277099" y="334926"/>
              <a:ext cx="4547155" cy="6188148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7D18A629-23DA-4189-AD51-B95E5BCC564C}"/>
                </a:ext>
              </a:extLst>
            </p:cNvPr>
            <p:cNvCxnSpPr>
              <a:cxnSpLocks/>
            </p:cNvCxnSpPr>
            <p:nvPr/>
          </p:nvCxnSpPr>
          <p:spPr>
            <a:xfrm>
              <a:off x="10748698" y="334926"/>
              <a:ext cx="0" cy="6188148"/>
            </a:xfrm>
            <a:prstGeom prst="line">
              <a:avLst/>
            </a:prstGeom>
            <a:ln w="12700">
              <a:solidFill>
                <a:srgbClr val="FFFFFF"/>
              </a:solidFill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396B2BA3-41A2-4270-966C-E52762F95C7E}"/>
                </a:ext>
              </a:extLst>
            </p:cNvPr>
            <p:cNvCxnSpPr>
              <a:cxnSpLocks/>
            </p:cNvCxnSpPr>
            <p:nvPr/>
          </p:nvCxnSpPr>
          <p:spPr>
            <a:xfrm>
              <a:off x="7277100" y="4991100"/>
              <a:ext cx="3471597" cy="0"/>
            </a:xfrm>
            <a:prstGeom prst="line">
              <a:avLst/>
            </a:prstGeom>
            <a:ln w="12700">
              <a:solidFill>
                <a:srgbClr val="FFFFFF"/>
              </a:solidFill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360ABC38-AF6D-4F2F-82EB-C5F69F10F667}"/>
                </a:ext>
              </a:extLst>
            </p:cNvPr>
            <p:cNvCxnSpPr>
              <a:cxnSpLocks/>
            </p:cNvCxnSpPr>
            <p:nvPr/>
          </p:nvCxnSpPr>
          <p:spPr>
            <a:xfrm>
              <a:off x="7277100" y="6047437"/>
              <a:ext cx="3471598" cy="0"/>
            </a:xfrm>
            <a:prstGeom prst="line">
              <a:avLst/>
            </a:prstGeom>
            <a:ln w="12700">
              <a:solidFill>
                <a:srgbClr val="FFFFFF"/>
              </a:solidFill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7E1C7A8-8E2F-161A-0FFE-31F1CC393A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591913"/>
              </p:ext>
            </p:extLst>
          </p:nvPr>
        </p:nvGraphicFramePr>
        <p:xfrm>
          <a:off x="2043091" y="2792469"/>
          <a:ext cx="735013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Объект упаковщика для оболочки" showAsIcon="1" r:id="rId6" imgW="734814" imgH="527864" progId="Package">
                  <p:embed/>
                </p:oleObj>
              </mc:Choice>
              <mc:Fallback>
                <p:oleObj name="Объект упаковщика для оболочки" showAsIcon="1" r:id="rId6" imgW="734814" imgH="527864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3091" y="2792469"/>
                        <a:ext cx="735013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5820404-899D-7854-89A1-70F07E2436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098567"/>
              </p:ext>
            </p:extLst>
          </p:nvPr>
        </p:nvGraphicFramePr>
        <p:xfrm>
          <a:off x="1322990" y="2792469"/>
          <a:ext cx="658813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Объект упаковщика для оболочки" showAsIcon="1" r:id="rId8" imgW="658458" imgH="527864" progId="Package">
                  <p:embed/>
                </p:oleObj>
              </mc:Choice>
              <mc:Fallback>
                <p:oleObj name="Объект упаковщика для оболочки" showAsIcon="1" r:id="rId8" imgW="658458" imgH="527864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22990" y="2792469"/>
                        <a:ext cx="658813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9C243F7-0F2E-3481-B936-DE343A4184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274734"/>
              </p:ext>
            </p:extLst>
          </p:nvPr>
        </p:nvGraphicFramePr>
        <p:xfrm>
          <a:off x="626303" y="2799892"/>
          <a:ext cx="642938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Объект упаковщика для оболочки" showAsIcon="1" r:id="rId10" imgW="642288" imgH="527864" progId="Package">
                  <p:embed/>
                </p:oleObj>
              </mc:Choice>
              <mc:Fallback>
                <p:oleObj name="Объект упаковщика для оболочки" showAsIcon="1" r:id="rId10" imgW="642288" imgH="527864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6303" y="2799892"/>
                        <a:ext cx="642938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8E10836-2620-7B5C-9135-981B730491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800212"/>
              </p:ext>
            </p:extLst>
          </p:nvPr>
        </p:nvGraphicFramePr>
        <p:xfrm>
          <a:off x="2854233" y="2792631"/>
          <a:ext cx="636588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Объект упаковщика для оболочки" showAsIcon="1" r:id="rId12" imgW="636899" imgH="527864" progId="Package">
                  <p:embed/>
                </p:oleObj>
              </mc:Choice>
              <mc:Fallback>
                <p:oleObj name="Объект упаковщика для оболочки" showAsIcon="1" r:id="rId12" imgW="636899" imgH="527864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54233" y="2792631"/>
                        <a:ext cx="636588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CEBDF11-F9D7-4618-8F7E-F5FDA96A2B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86828" y="1237661"/>
            <a:ext cx="1596511" cy="806238"/>
          </a:xfrm>
          <a:prstGeom prst="rect">
            <a:avLst/>
          </a:prstGeom>
        </p:spPr>
      </p:pic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58E71D0C-EAC1-0E90-D3F6-11CD711202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499085"/>
              </p:ext>
            </p:extLst>
          </p:nvPr>
        </p:nvGraphicFramePr>
        <p:xfrm>
          <a:off x="3610494" y="2792631"/>
          <a:ext cx="788988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Объект упаковщика для оболочки" showAsIcon="1" r:id="rId15" imgW="789311" imgH="527864" progId="Package">
                  <p:embed/>
                </p:oleObj>
              </mc:Choice>
              <mc:Fallback>
                <p:oleObj name="Объект упаковщика для оболочки" showAsIcon="1" r:id="rId15" imgW="789311" imgH="527864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10494" y="2792631"/>
                        <a:ext cx="788988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85160591-1DCE-9B78-3AB1-470F1497B0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968714"/>
              </p:ext>
            </p:extLst>
          </p:nvPr>
        </p:nvGraphicFramePr>
        <p:xfrm>
          <a:off x="4366364" y="2766130"/>
          <a:ext cx="1262063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Объект упаковщика для оболочки" showAsIcon="1" r:id="rId17" imgW="1262718" imgH="527864" progId="Package">
                  <p:embed/>
                </p:oleObj>
              </mc:Choice>
              <mc:Fallback>
                <p:oleObj name="Объект упаковщика для оболочки" showAsIcon="1" r:id="rId17" imgW="1262718" imgH="527864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366364" y="2766130"/>
                        <a:ext cx="1262063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3F9768E-A26E-C988-5241-0406EC6F54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26838"/>
              </p:ext>
            </p:extLst>
          </p:nvPr>
        </p:nvGraphicFramePr>
        <p:xfrm>
          <a:off x="571986" y="4051575"/>
          <a:ext cx="1391248" cy="622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Объект упаковщика для оболочки" showAsIcon="1" r:id="rId19" imgW="1180972" imgH="527864" progId="Package">
                  <p:embed/>
                </p:oleObj>
              </mc:Choice>
              <mc:Fallback>
                <p:oleObj name="Объект упаковщика для оболочки" showAsIcon="1" r:id="rId19" imgW="1180972" imgH="527864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71986" y="4051575"/>
                        <a:ext cx="1391248" cy="622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397CB92C-BF23-DACD-57E6-A7FDCDF9EC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745723"/>
              </p:ext>
            </p:extLst>
          </p:nvPr>
        </p:nvGraphicFramePr>
        <p:xfrm>
          <a:off x="2131523" y="4046322"/>
          <a:ext cx="688095" cy="662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Объект упаковщика для оболочки" showAsIcon="1" r:id="rId21" imgW="549763" imgH="527864" progId="Package">
                  <p:embed/>
                </p:oleObj>
              </mc:Choice>
              <mc:Fallback>
                <p:oleObj name="Объект упаковщика для оболочки" showAsIcon="1" r:id="rId21" imgW="549763" imgH="527864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31523" y="4046322"/>
                        <a:ext cx="688095" cy="662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7C1D3D44-79F8-6744-9C6B-C2437ACD25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6103721"/>
              </p:ext>
            </p:extLst>
          </p:nvPr>
        </p:nvGraphicFramePr>
        <p:xfrm>
          <a:off x="2987584" y="4090473"/>
          <a:ext cx="1160175" cy="609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Объект упаковщика для оболочки" showAsIcon="1" r:id="rId23" imgW="1007000" imgH="527864" progId="Package">
                  <p:embed/>
                </p:oleObj>
              </mc:Choice>
              <mc:Fallback>
                <p:oleObj name="Объект упаковщика для оболочки" showAsIcon="1" r:id="rId23" imgW="1007000" imgH="527864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987584" y="4090473"/>
                        <a:ext cx="1160175" cy="609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E0CA3003-4C82-9977-556C-71791A6352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701381"/>
              </p:ext>
            </p:extLst>
          </p:nvPr>
        </p:nvGraphicFramePr>
        <p:xfrm>
          <a:off x="626303" y="1362233"/>
          <a:ext cx="852015" cy="60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Объект упаковщика для оболочки" showAsIcon="1" r:id="rId25" imgW="745593" imgH="527864" progId="Package">
                  <p:embed/>
                </p:oleObj>
              </mc:Choice>
              <mc:Fallback>
                <p:oleObj name="Объект упаковщика для оболочки" showAsIcon="1" r:id="rId25" imgW="745593" imgH="527864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26303" y="1362233"/>
                        <a:ext cx="852015" cy="603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03197E74-E518-C6D0-1939-A0A71A5767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699632"/>
              </p:ext>
            </p:extLst>
          </p:nvPr>
        </p:nvGraphicFramePr>
        <p:xfrm>
          <a:off x="1600893" y="1358051"/>
          <a:ext cx="1225905" cy="580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Объект упаковщика для оболочки" showAsIcon="1" r:id="rId27" imgW="1115695" imgH="527864" progId="Package">
                  <p:embed/>
                </p:oleObj>
              </mc:Choice>
              <mc:Fallback>
                <p:oleObj name="Объект упаковщика для оболочки" showAsIcon="1" r:id="rId27" imgW="1115695" imgH="527864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600893" y="1358051"/>
                        <a:ext cx="1225905" cy="5806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19C220F-FF8E-CB82-7EAD-F235BB30CCD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497297" y="3960782"/>
            <a:ext cx="1194191" cy="81596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427B4AC-6546-BD84-045E-6EFFF43B4DD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6326" y="0"/>
            <a:ext cx="6245674" cy="689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22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F8B644-5F5A-4E5B-BA28-DE6E222EB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899" y="2175403"/>
            <a:ext cx="4973746" cy="3426107"/>
          </a:xfrm>
        </p:spPr>
        <p:txBody>
          <a:bodyPr rtlCol="0"/>
          <a:lstStyle/>
          <a:p>
            <a:pPr rtl="0"/>
            <a:r>
              <a:rPr lang="en-US" dirty="0"/>
              <a:t>WEB-</a:t>
            </a:r>
            <a:r>
              <a:rPr lang="ru-RU" dirty="0"/>
              <a:t>проект «</a:t>
            </a:r>
            <a:r>
              <a:rPr lang="en-US" dirty="0"/>
              <a:t>Arch</a:t>
            </a:r>
            <a:r>
              <a:rPr lang="ru-RU" dirty="0"/>
              <a:t>»</a:t>
            </a:r>
          </a:p>
        </p:txBody>
      </p:sp>
      <p:sp>
        <p:nvSpPr>
          <p:cNvPr id="27" name="Дата 26">
            <a:extLst>
              <a:ext uri="{FF2B5EF4-FFF2-40B4-BE49-F238E27FC236}">
                <a16:creationId xmlns:a16="http://schemas.microsoft.com/office/drawing/2014/main" id="{2A78338C-8C66-4E15-9C44-D88273C2E6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rtlCol="0"/>
          <a:lstStyle/>
          <a:p>
            <a:pPr rtl="0"/>
            <a:r>
              <a:rPr lang="ru-RU"/>
              <a:t>04.02.20XX</a:t>
            </a:r>
          </a:p>
        </p:txBody>
      </p:sp>
      <p:pic>
        <p:nvPicPr>
          <p:cNvPr id="101" name="Рисунок 100" descr="Офисный стол с клавиатурой, карандашом, блокнотом, очками для чтения и телефоном">
            <a:extLst>
              <a:ext uri="{FF2B5EF4-FFF2-40B4-BE49-F238E27FC236}">
                <a16:creationId xmlns:a16="http://schemas.microsoft.com/office/drawing/2014/main" id="{FB375E85-E1B2-43CF-B21B-9B8C2110B7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0805" y="346969"/>
            <a:ext cx="4308475" cy="5669280"/>
          </a:xfrm>
        </p:spPr>
      </p:pic>
      <p:sp>
        <p:nvSpPr>
          <p:cNvPr id="29" name="Номер слайда 28">
            <a:extLst>
              <a:ext uri="{FF2B5EF4-FFF2-40B4-BE49-F238E27FC236}">
                <a16:creationId xmlns:a16="http://schemas.microsoft.com/office/drawing/2014/main" id="{A71A34B9-CDBE-4F6F-A2CD-04C420DB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rtlCol="0"/>
          <a:lstStyle/>
          <a:p>
            <a:pPr rtl="0"/>
            <a:fld id="{42B7CBA4-B6F8-42AF-9F87-A3019C537482}" type="slidenum">
              <a:rPr lang="ru-RU" smtClean="0"/>
              <a:pPr rtl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482673"/>
      </p:ext>
    </p:extLst>
  </p:cSld>
  <p:clrMapOvr>
    <a:masterClrMapping/>
  </p:clrMapOvr>
</p:sld>
</file>

<file path=ppt/theme/theme1.xml><?xml version="1.0" encoding="utf-8"?>
<a:theme xmlns:a="http://schemas.openxmlformats.org/drawingml/2006/main" name="MemoVTI">
  <a:themeElements>
    <a:clrScheme name="Custom 73">
      <a:dk1>
        <a:sysClr val="windowText" lastClr="000000"/>
      </a:dk1>
      <a:lt1>
        <a:sysClr val="window" lastClr="FFFFFF"/>
      </a:lt1>
      <a:dk2>
        <a:srgbClr val="192033"/>
      </a:dk2>
      <a:lt2>
        <a:srgbClr val="F3EAD9"/>
      </a:lt2>
      <a:accent1>
        <a:srgbClr val="ED625F"/>
      </a:accent1>
      <a:accent2>
        <a:srgbClr val="2F4FA7"/>
      </a:accent2>
      <a:accent3>
        <a:srgbClr val="76A899"/>
      </a:accent3>
      <a:accent4>
        <a:srgbClr val="D4669D"/>
      </a:accent4>
      <a:accent5>
        <a:srgbClr val="F2855A"/>
      </a:accent5>
      <a:accent6>
        <a:srgbClr val="C44732"/>
      </a:accent6>
      <a:hlink>
        <a:srgbClr val="3F7AAF"/>
      </a:hlink>
      <a:folHlink>
        <a:srgbClr val="9E4687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1607953_TF00775130_Win32.potx" id="{77082226-6095-4ADB-9E7D-344FDB8AE690}" vid="{67CF5E0B-DAA3-4F57-A90C-3A5E53AC6F3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AE2BE2-2448-4E7B-801D-A1DB86E25C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7D1BE6E-AF61-4499-9528-70BA981F40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76123C-0D07-411D-99F3-D7FCBD3176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Разработка записки</Template>
  <TotalTime>262</TotalTime>
  <Words>162</Words>
  <Application>Microsoft Office PowerPoint</Application>
  <PresentationFormat>Широкоэкранный</PresentationFormat>
  <Paragraphs>33</Paragraphs>
  <Slides>9</Slides>
  <Notes>8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Times New Roman</vt:lpstr>
      <vt:lpstr>MemoVTI</vt:lpstr>
      <vt:lpstr>Пакет</vt:lpstr>
      <vt:lpstr>WEB-проект «Arch»</vt:lpstr>
      <vt:lpstr>WEB-проект «Arch»</vt:lpstr>
      <vt:lpstr>Презентация PowerPoint</vt:lpstr>
      <vt:lpstr>Раздел 1</vt:lpstr>
      <vt:lpstr>ЧТО нужно ?</vt:lpstr>
      <vt:lpstr>ЧТО нужно ?</vt:lpstr>
      <vt:lpstr>Библиотеки:</vt:lpstr>
      <vt:lpstr>Презентация PowerPoint</vt:lpstr>
      <vt:lpstr>WEB-проект «Arch»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WEB-проект «Arch»</dc:title>
  <dc:creator>Лорс Хава Абуевна</dc:creator>
  <cp:lastModifiedBy>Лорс Хава Абуевна</cp:lastModifiedBy>
  <cp:revision>3</cp:revision>
  <dcterms:created xsi:type="dcterms:W3CDTF">2024-04-23T10:16:52Z</dcterms:created>
  <dcterms:modified xsi:type="dcterms:W3CDTF">2024-04-23T14:39:02Z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